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59" r:id="rId6"/>
    <p:sldId id="263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068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188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980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837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515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792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427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5420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17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77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294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63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52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453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306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779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032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A0AFDC-17DE-45CC-A4A6-E43F2D6942B6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9D4009E-CA31-4E9F-9904-C124FABE8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68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accent4"/>
                </a:solidFill>
              </a:rPr>
              <a:t>라즈베리</a:t>
            </a: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chemeClr val="accent6"/>
                </a:solidFill>
              </a:rPr>
              <a:t>파이</a:t>
            </a:r>
            <a:r>
              <a:rPr lang="ko-KR" altLang="en-US" dirty="0" smtClean="0"/>
              <a:t> 탐구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세명컴퓨터고등학교</a:t>
            </a:r>
            <a:endParaRPr lang="en-US" altLang="ko-KR" dirty="0" smtClean="0"/>
          </a:p>
          <a:p>
            <a:r>
              <a:rPr lang="ko-KR" altLang="en-US" dirty="0" smtClean="0">
                <a:solidFill>
                  <a:srgbClr val="0070C0"/>
                </a:solidFill>
              </a:rPr>
              <a:t>소지환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42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인터넷연결</a:t>
            </a:r>
            <a:r>
              <a:rPr lang="ko-KR" altLang="en-US" dirty="0" smtClean="0"/>
              <a:t> 방법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err="1" smtClean="0"/>
              <a:t>이더넷으로</a:t>
            </a:r>
            <a:r>
              <a:rPr lang="ko-KR" altLang="en-US" dirty="0" smtClean="0"/>
              <a:t> 간다</a:t>
            </a:r>
            <a:endParaRPr lang="en-US" altLang="ko-KR" dirty="0" smtClean="0"/>
          </a:p>
          <a:p>
            <a:r>
              <a:rPr lang="ko-KR" altLang="en-US" dirty="0" smtClean="0"/>
              <a:t>미리 연결한 </a:t>
            </a:r>
            <a:r>
              <a:rPr lang="en-US" altLang="ko-KR" dirty="0" smtClean="0"/>
              <a:t>USB</a:t>
            </a:r>
            <a:r>
              <a:rPr lang="ko-KR" altLang="en-US" dirty="0" err="1" smtClean="0"/>
              <a:t>허브포트가</a:t>
            </a:r>
            <a:r>
              <a:rPr lang="ko-KR" altLang="en-US" dirty="0" smtClean="0"/>
              <a:t> 있는지 본다</a:t>
            </a:r>
            <a:endParaRPr lang="en-US" altLang="ko-KR" dirty="0" smtClean="0"/>
          </a:p>
          <a:p>
            <a:r>
              <a:rPr lang="ko-KR" altLang="en-US" dirty="0" smtClean="0"/>
              <a:t>있으면 그 </a:t>
            </a:r>
            <a:r>
              <a:rPr lang="ko-KR" altLang="en-US" dirty="0" err="1" smtClean="0"/>
              <a:t>이더넷과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버츄얼이더넷</a:t>
            </a:r>
            <a:r>
              <a:rPr lang="ko-KR" altLang="en-US" dirty="0" smtClean="0"/>
              <a:t> 그리고 안되는 </a:t>
            </a:r>
            <a:r>
              <a:rPr lang="ko-KR" altLang="en-US" dirty="0" err="1" smtClean="0"/>
              <a:t>이더넷을</a:t>
            </a:r>
            <a:r>
              <a:rPr lang="ko-KR" altLang="en-US" dirty="0" smtClean="0"/>
              <a:t> 제외한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하나를 속성을 누른다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속성에 들어가서 </a:t>
            </a:r>
            <a:r>
              <a:rPr lang="ko-KR" altLang="en-US" dirty="0" err="1" smtClean="0"/>
              <a:t>굥유로</a:t>
            </a:r>
            <a:r>
              <a:rPr lang="ko-KR" altLang="en-US" dirty="0" smtClean="0"/>
              <a:t> 이동한다</a:t>
            </a:r>
            <a:endParaRPr lang="en-US" altLang="ko-KR" dirty="0" smtClean="0"/>
          </a:p>
          <a:p>
            <a:r>
              <a:rPr lang="ko-KR" altLang="en-US" dirty="0" err="1" smtClean="0"/>
              <a:t>다른사용자의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연결허용을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체크후</a:t>
            </a:r>
            <a:r>
              <a:rPr lang="ko-KR" altLang="en-US" dirty="0"/>
              <a:t> </a:t>
            </a:r>
            <a:r>
              <a:rPr lang="ko-KR" altLang="en-US" dirty="0" smtClean="0"/>
              <a:t>확인을 누르면 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그럼 인터넷으로 </a:t>
            </a:r>
            <a:r>
              <a:rPr lang="ko-KR" altLang="en-US" dirty="0" err="1" smtClean="0"/>
              <a:t>라즈베리파이를</a:t>
            </a:r>
            <a:r>
              <a:rPr lang="ko-KR" altLang="en-US" smtClean="0"/>
              <a:t> 즐길 수 </a:t>
            </a:r>
            <a:r>
              <a:rPr lang="ko-KR" altLang="en-US" dirty="0" smtClean="0"/>
              <a:t>있다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284742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라즈베리의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역사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영국의 라즈베리 파이</a:t>
            </a:r>
            <a:r>
              <a:rPr lang="en-US" altLang="ko-KR" dirty="0"/>
              <a:t>(Raspberry Pi) </a:t>
            </a:r>
            <a:r>
              <a:rPr lang="ko-KR" altLang="en-US" dirty="0"/>
              <a:t>재단에서 만든 초소형</a:t>
            </a:r>
            <a:r>
              <a:rPr lang="en-US" altLang="ko-KR" dirty="0"/>
              <a:t>/</a:t>
            </a:r>
            <a:r>
              <a:rPr lang="ko-KR" altLang="en-US" dirty="0"/>
              <a:t>초저가의 컴퓨터다</a:t>
            </a:r>
            <a:r>
              <a:rPr lang="en-US" altLang="ko-KR" dirty="0"/>
              <a:t>. </a:t>
            </a:r>
            <a:r>
              <a:rPr lang="ko-KR" altLang="en-US" dirty="0"/>
              <a:t>교육용 프로젝트의 일환으로 개발되었으며</a:t>
            </a:r>
            <a:r>
              <a:rPr lang="en-US" altLang="ko-KR" dirty="0"/>
              <a:t>, </a:t>
            </a:r>
            <a:r>
              <a:rPr lang="ko-KR" altLang="en-US" dirty="0"/>
              <a:t>이 때문에 </a:t>
            </a:r>
            <a:r>
              <a:rPr lang="en-US" altLang="ko-KR" dirty="0"/>
              <a:t>RCA(CVBS) </a:t>
            </a:r>
            <a:r>
              <a:rPr lang="ko-KR" altLang="en-US" dirty="0"/>
              <a:t>출력 잭을 가지고 있다</a:t>
            </a:r>
            <a:r>
              <a:rPr lang="en-US" altLang="ko-KR" dirty="0"/>
              <a:t>. 1980</a:t>
            </a:r>
            <a:r>
              <a:rPr lang="ko-KR" altLang="en-US" dirty="0"/>
              <a:t>년대 </a:t>
            </a:r>
            <a:r>
              <a:rPr lang="en-US" altLang="ko-KR" dirty="0"/>
              <a:t>BBC</a:t>
            </a:r>
            <a:r>
              <a:rPr lang="ko-KR" altLang="en-US" dirty="0"/>
              <a:t>의 컴퓨터 교육 프로젝트였던 </a:t>
            </a:r>
            <a:r>
              <a:rPr lang="en-US" altLang="ko-KR" dirty="0"/>
              <a:t>BBC Micro</a:t>
            </a:r>
            <a:r>
              <a:rPr lang="ko-KR" altLang="en-US" dirty="0"/>
              <a:t>에서 영감을 받았다고 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2012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 출시되었는데</a:t>
            </a:r>
            <a:r>
              <a:rPr lang="en-US" altLang="ko-KR" dirty="0"/>
              <a:t>, 1</a:t>
            </a:r>
            <a:r>
              <a:rPr lang="ko-KR" altLang="en-US" dirty="0" err="1"/>
              <a:t>시간만에</a:t>
            </a:r>
            <a:r>
              <a:rPr lang="ko-KR" altLang="en-US" dirty="0"/>
              <a:t> 매진되는 진풍경을 보여줬다</a:t>
            </a:r>
            <a:r>
              <a:rPr lang="en-US" altLang="ko-KR" dirty="0"/>
              <a:t>. 2013</a:t>
            </a:r>
            <a:r>
              <a:rPr lang="ko-KR" altLang="en-US" dirty="0"/>
              <a:t>년 </a:t>
            </a:r>
            <a:r>
              <a:rPr lang="en-US" altLang="ko-KR" dirty="0"/>
              <a:t>11</a:t>
            </a:r>
            <a:r>
              <a:rPr lang="ko-KR" altLang="en-US" dirty="0"/>
              <a:t>월 기준 </a:t>
            </a:r>
            <a:r>
              <a:rPr lang="en-US" altLang="ko-KR" dirty="0"/>
              <a:t>200</a:t>
            </a:r>
            <a:r>
              <a:rPr lang="ko-KR" altLang="en-US" dirty="0"/>
              <a:t>만대 이상이 팔렸다</a:t>
            </a:r>
            <a:r>
              <a:rPr lang="en-US" altLang="ko-KR" dirty="0"/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일부 학교들에서는 라즈베리 파이를 교육용으로 이용한다</a:t>
            </a:r>
            <a:r>
              <a:rPr lang="en-US" altLang="ko-KR" dirty="0"/>
              <a:t>. </a:t>
            </a:r>
            <a:r>
              <a:rPr lang="ko-KR" altLang="en-US" dirty="0" err="1"/>
              <a:t>아두이노와</a:t>
            </a:r>
            <a:r>
              <a:rPr lang="ko-KR" altLang="en-US" dirty="0"/>
              <a:t> 함께 소수의 관련 업계 엔지니어들만의 영역이었던 개발 보드의 </a:t>
            </a:r>
            <a:r>
              <a:rPr lang="ko-KR" altLang="en-US" dirty="0" err="1"/>
              <a:t>저가화와</a:t>
            </a:r>
            <a:r>
              <a:rPr lang="ko-KR" altLang="en-US" dirty="0"/>
              <a:t> 대중화의 시대를 연 주역이라고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435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22" y="606828"/>
            <a:ext cx="10971219" cy="5644343"/>
          </a:xfrm>
        </p:spPr>
      </p:pic>
    </p:spTree>
    <p:extLst>
      <p:ext uri="{BB962C8B-B14F-4D97-AF65-F5344CB8AC3E}">
        <p14:creationId xmlns:p14="http://schemas.microsoft.com/office/powerpoint/2010/main" val="2233378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42" y="606829"/>
            <a:ext cx="10972799" cy="5644341"/>
          </a:xfrm>
        </p:spPr>
      </p:pic>
      <p:sp>
        <p:nvSpPr>
          <p:cNvPr id="5" name="아래쪽 화살표 4"/>
          <p:cNvSpPr/>
          <p:nvPr/>
        </p:nvSpPr>
        <p:spPr>
          <a:xfrm>
            <a:off x="4513811" y="2759826"/>
            <a:ext cx="2186247" cy="2460567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Os</a:t>
            </a:r>
            <a:r>
              <a:rPr lang="en-US" altLang="ko-KR" dirty="0"/>
              <a:t> </a:t>
            </a:r>
            <a:r>
              <a:rPr lang="ko-KR" altLang="en-US" dirty="0" smtClean="0"/>
              <a:t>다운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USB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97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84936" y="2051854"/>
            <a:ext cx="5649049" cy="2746064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5" y="2649007"/>
            <a:ext cx="8226922" cy="360040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589" y="619124"/>
            <a:ext cx="4175759" cy="202988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06" y="619124"/>
            <a:ext cx="4203563" cy="202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9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60932" y="856872"/>
            <a:ext cx="5360094" cy="1303867"/>
          </a:xfrm>
        </p:spPr>
        <p:txBody>
          <a:bodyPr/>
          <a:lstStyle/>
          <a:p>
            <a:r>
              <a:rPr lang="ko-KR" altLang="en-US" dirty="0" smtClean="0"/>
              <a:t>라즈베리파이 </a:t>
            </a:r>
            <a:r>
              <a:rPr lang="ko-KR" altLang="en-US" dirty="0" err="1" smtClean="0"/>
              <a:t>설치중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6" y="493386"/>
            <a:ext cx="4409161" cy="5878882"/>
          </a:xfrm>
        </p:spPr>
      </p:pic>
    </p:spTree>
    <p:extLst>
      <p:ext uri="{BB962C8B-B14F-4D97-AF65-F5344CB8AC3E}">
        <p14:creationId xmlns:p14="http://schemas.microsoft.com/office/powerpoint/2010/main" val="1044957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라즈베리 파이 설치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라즈베리 파이</a:t>
            </a:r>
            <a:r>
              <a:rPr lang="en-US" altLang="ko-KR" dirty="0" smtClean="0"/>
              <a:t>.COM</a:t>
            </a:r>
            <a:r>
              <a:rPr lang="ko-KR" altLang="en-US" dirty="0" smtClean="0"/>
              <a:t>에</a:t>
            </a:r>
            <a:r>
              <a:rPr lang="en-US" altLang="ko-KR" dirty="0"/>
              <a:t> </a:t>
            </a:r>
            <a:r>
              <a:rPr lang="ko-KR" altLang="en-US" dirty="0" smtClean="0"/>
              <a:t>들어간다 </a:t>
            </a:r>
            <a:endParaRPr lang="en-US" altLang="ko-KR" dirty="0" smtClean="0"/>
          </a:p>
          <a:p>
            <a:r>
              <a:rPr lang="ko-KR" altLang="en-US" dirty="0" smtClean="0"/>
              <a:t>라즈베리 파이</a:t>
            </a:r>
            <a:r>
              <a:rPr lang="en-US" altLang="ko-KR" dirty="0" smtClean="0"/>
              <a:t>.COM</a:t>
            </a:r>
            <a:r>
              <a:rPr lang="ko-KR" altLang="en-US" dirty="0" smtClean="0"/>
              <a:t>에 소프트웨어를 들어간다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라즈베리 파이를 설치한다 </a:t>
            </a:r>
            <a:endParaRPr lang="en-US" altLang="ko-KR" dirty="0" smtClean="0"/>
          </a:p>
          <a:p>
            <a:r>
              <a:rPr lang="ko-KR" altLang="en-US" dirty="0" smtClean="0"/>
              <a:t>적정 기종에 맞게 설정한 뒤 설치한다 파일을 </a:t>
            </a:r>
            <a:r>
              <a:rPr lang="ko-KR" altLang="en-US" dirty="0" err="1" smtClean="0"/>
              <a:t>라즈베리파이로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옴긴다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err="1" smtClean="0"/>
              <a:t>모니터랑</a:t>
            </a:r>
            <a:r>
              <a:rPr lang="ko-KR" altLang="en-US" dirty="0" smtClean="0"/>
              <a:t> 연결한다</a:t>
            </a:r>
            <a:r>
              <a:rPr lang="en-US" altLang="ko-KR" smtClean="0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04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008328" y="982132"/>
            <a:ext cx="6888269" cy="1303867"/>
          </a:xfrm>
        </p:spPr>
        <p:txBody>
          <a:bodyPr/>
          <a:lstStyle/>
          <a:p>
            <a:r>
              <a:rPr lang="ko-KR" altLang="en-US" dirty="0" err="1" smtClean="0"/>
              <a:t>라즈베리</a:t>
            </a:r>
            <a:r>
              <a:rPr lang="ko-KR" altLang="en-US" dirty="0" smtClean="0"/>
              <a:t> 라이트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35368" y="2072084"/>
            <a:ext cx="5622881" cy="2733932"/>
          </a:xfrm>
        </p:spPr>
      </p:pic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>
          <a:xfrm>
            <a:off x="3343039" y="2435059"/>
            <a:ext cx="5761973" cy="1623373"/>
          </a:xfrm>
        </p:spPr>
        <p:txBody>
          <a:bodyPr/>
          <a:lstStyle/>
          <a:p>
            <a:r>
              <a:rPr lang="ko-KR" altLang="en-US" dirty="0" err="1" smtClean="0"/>
              <a:t>라즈베리의</a:t>
            </a:r>
            <a:r>
              <a:rPr lang="ko-KR" altLang="en-US" dirty="0" smtClean="0"/>
              <a:t> 콘솔 만으로 이루어진 버전 </a:t>
            </a:r>
            <a:endParaRPr lang="en-US" altLang="ko-KR" dirty="0" smtClean="0"/>
          </a:p>
          <a:p>
            <a:r>
              <a:rPr lang="ko-KR" altLang="en-US" dirty="0" smtClean="0"/>
              <a:t>잘못 깔았다</a:t>
            </a:r>
            <a:endParaRPr lang="en-US" altLang="ko-KR" dirty="0" smtClean="0"/>
          </a:p>
          <a:p>
            <a:r>
              <a:rPr lang="ko-KR" altLang="en-US" dirty="0" err="1" smtClean="0"/>
              <a:t>ㅠㅠ</a:t>
            </a:r>
            <a:endParaRPr lang="en-US" altLang="ko-K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076972" y="2981195"/>
            <a:ext cx="410994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Raspberry Pi OS Lite</a:t>
            </a:r>
            <a:br>
              <a:rPr lang="en-US" altLang="ko-KR" sz="2800" dirty="0"/>
            </a:br>
            <a:r>
              <a:rPr lang="ko-KR" altLang="en-US" sz="2800" dirty="0" err="1"/>
              <a:t>라즈비안</a:t>
            </a:r>
            <a:r>
              <a:rPr lang="ko-KR" altLang="en-US" sz="2800" dirty="0"/>
              <a:t> 이미지에 데스크톱 환경이 설치되어 있지 않은 버전이다</a:t>
            </a:r>
            <a:r>
              <a:rPr lang="en-US" altLang="ko-KR" sz="2800" dirty="0"/>
              <a:t>.GUI</a:t>
            </a:r>
            <a:r>
              <a:rPr lang="ko-KR" altLang="en-US" sz="2800" dirty="0"/>
              <a:t>가 필요하지 않은 </a:t>
            </a:r>
            <a:r>
              <a:rPr lang="ko-KR" altLang="en-US" sz="2800" dirty="0" err="1"/>
              <a:t>임베디드</a:t>
            </a:r>
            <a:r>
              <a:rPr lang="ko-KR" altLang="en-US" sz="2800" dirty="0"/>
              <a:t> 프로젝트를 </a:t>
            </a:r>
            <a:r>
              <a:rPr lang="ko-KR" altLang="en-US" sz="2800" dirty="0" err="1"/>
              <a:t>진행할때</a:t>
            </a:r>
            <a:r>
              <a:rPr lang="ko-KR" altLang="en-US" sz="2800" dirty="0"/>
              <a:t> 주로 사용한다</a:t>
            </a:r>
            <a:r>
              <a:rPr lang="en-US" altLang="ko-KR" sz="2800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0787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17" y="615142"/>
            <a:ext cx="10987637" cy="5657639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라즈베리파이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615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165</TotalTime>
  <Words>129</Words>
  <Application>Microsoft Office PowerPoint</Application>
  <PresentationFormat>와이드스크린</PresentationFormat>
  <Paragraphs>28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돋움</vt:lpstr>
      <vt:lpstr>바탕</vt:lpstr>
      <vt:lpstr>Arial</vt:lpstr>
      <vt:lpstr>Garamond</vt:lpstr>
      <vt:lpstr>자연주의</vt:lpstr>
      <vt:lpstr>라즈베리 파이 탐구</vt:lpstr>
      <vt:lpstr>라즈베리의 역사</vt:lpstr>
      <vt:lpstr>PowerPoint 프레젠테이션</vt:lpstr>
      <vt:lpstr>PowerPoint 프레젠테이션</vt:lpstr>
      <vt:lpstr>PowerPoint 프레젠테이션</vt:lpstr>
      <vt:lpstr>라즈베리파이 설치중</vt:lpstr>
      <vt:lpstr>라즈베리 파이 설치</vt:lpstr>
      <vt:lpstr>라즈베리 라이트</vt:lpstr>
      <vt:lpstr>라즈베리파이</vt:lpstr>
      <vt:lpstr>인터넷연결 방법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ReON</dc:creator>
  <cp:lastModifiedBy>ReON</cp:lastModifiedBy>
  <cp:revision>11</cp:revision>
  <dcterms:created xsi:type="dcterms:W3CDTF">2022-01-12T02:51:01Z</dcterms:created>
  <dcterms:modified xsi:type="dcterms:W3CDTF">2022-01-12T06:08:02Z</dcterms:modified>
</cp:coreProperties>
</file>

<file path=docProps/thumbnail.jpeg>
</file>